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5" r:id="rId1"/>
  </p:sldMasterIdLst>
  <p:notesMasterIdLst>
    <p:notesMasterId r:id="rId11"/>
  </p:notesMasterIdLst>
  <p:sldIdLst>
    <p:sldId id="266" r:id="rId2"/>
    <p:sldId id="256" r:id="rId3"/>
    <p:sldId id="257" r:id="rId4"/>
    <p:sldId id="258" r:id="rId5"/>
    <p:sldId id="269" r:id="rId6"/>
    <p:sldId id="268" r:id="rId7"/>
    <p:sldId id="264" r:id="rId8"/>
    <p:sldId id="260" r:id="rId9"/>
    <p:sldId id="267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99CCFF"/>
    <a:srgbClr val="CC9900"/>
    <a:srgbClr val="CC0000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0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EABB566E-C3A8-4CB8-8B54-55DFD8AEC546}" type="datetimeFigureOut">
              <a:rPr lang="en-US"/>
              <a:pPr>
                <a:defRPr/>
              </a:pPr>
              <a:t>12/19/2024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1166D9F3-7DD0-40E7-B7C1-86594F045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24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itchFamily="34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7B08B104-F699-4CC6-B471-95469A17A9B9}" type="slidenum">
              <a:rPr lang="en-US" altLang="en-US" smtClean="0"/>
              <a:pPr eaLnBrk="1" hangingPunct="1"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5202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EC3545-B746-41CF-86B7-DA28A759462F}" type="datetimeFigureOut">
              <a:rPr lang="en-US" smtClean="0"/>
              <a:pPr>
                <a:defRPr/>
              </a:pPr>
              <a:t>12/19/2024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094A48-8467-4D86-96F6-BDE9F93C9D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9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16DFD1-50D5-42A7-9839-4E6CA6C730D9}" type="datetimeFigureOut">
              <a:rPr lang="en-US" smtClean="0"/>
              <a:pPr>
                <a:defRPr/>
              </a:pPr>
              <a:t>12/19/2024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1DB946-B1FF-4720-A701-E38B1924BC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5C095A-ED49-4A9C-A838-76D7647F17F0}" type="datetimeFigureOut">
              <a:rPr lang="en-US" smtClean="0"/>
              <a:pPr>
                <a:defRPr/>
              </a:pPr>
              <a:t>12/19/2024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38D76C-0C74-4E68-9FB0-61563D7CABC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546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4552E2-8B2C-4DBA-91EF-9BB53EA43A82}" type="datetimeFigureOut">
              <a:rPr lang="en-US" smtClean="0"/>
              <a:pPr>
                <a:defRPr/>
              </a:pPr>
              <a:t>12/19/2024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FCD2DB-3279-426C-ACF4-F4DE80FB97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48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DF27A2-C2B3-4B06-A9E9-689DF1935E5E}" type="datetimeFigureOut">
              <a:rPr lang="en-US" smtClean="0"/>
              <a:pPr>
                <a:defRPr/>
              </a:pPr>
              <a:t>12/19/2024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FEE962-1010-4482-BB8C-9839687900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37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914B81-D434-43F6-9F35-D4999EF76D80}" type="datetimeFigureOut">
              <a:rPr lang="en-US" smtClean="0"/>
              <a:pPr>
                <a:defRPr/>
              </a:pPr>
              <a:t>12/19/2024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4C0B4C-31BE-4AAA-830B-FA3948795FA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7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2B7409-6E27-42CC-84ED-D5539887BFA3}" type="datetimeFigureOut">
              <a:rPr lang="en-US" smtClean="0"/>
              <a:pPr>
                <a:defRPr/>
              </a:pPr>
              <a:t>12/19/2024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D376-BC13-497F-8551-E7BAEA2B60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7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046754-0DAE-4FA8-B152-9581B1635204}" type="datetimeFigureOut">
              <a:rPr lang="en-US" smtClean="0"/>
              <a:pPr>
                <a:defRPr/>
              </a:pPr>
              <a:t>12/19/2024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6B8537-E4D1-4093-9279-D244C04034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58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D42C13-B344-4123-8F11-526B44C21DC5}" type="datetimeFigureOut">
              <a:rPr lang="en-US" smtClean="0"/>
              <a:pPr>
                <a:defRPr/>
              </a:pPr>
              <a:t>12/19/2024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9BE300-BD17-480D-B442-D43BFC4A7EA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62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C4E4CA-7791-450D-B7AF-43867817B2A1}" type="datetimeFigureOut">
              <a:rPr lang="en-US" smtClean="0"/>
              <a:pPr>
                <a:defRPr/>
              </a:pPr>
              <a:t>12/19/2024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71FE5E-69E9-42C3-AC0D-DA921654D3B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086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30BD5C-360B-4E51-89D8-79CB07A731CC}" type="datetimeFigureOut">
              <a:rPr lang="en-US" smtClean="0"/>
              <a:pPr>
                <a:defRPr/>
              </a:pPr>
              <a:t>12/19/2024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33A28-0D3F-49F3-AF45-8D9CD8D8B9C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58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5EE2409-40D4-477C-9269-AD538AC1220F}" type="datetimeFigureOut">
              <a:rPr lang="en-US" smtClean="0"/>
              <a:pPr>
                <a:defRPr/>
              </a:pPr>
              <a:t>12/19/2024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D0E5CC-14A0-40BC-80BF-B9F27B17E94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4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  <p:sldLayoutId id="2147484267" r:id="rId2"/>
    <p:sldLayoutId id="2147484268" r:id="rId3"/>
    <p:sldLayoutId id="2147484269" r:id="rId4"/>
    <p:sldLayoutId id="2147484270" r:id="rId5"/>
    <p:sldLayoutId id="2147484271" r:id="rId6"/>
    <p:sldLayoutId id="2147484272" r:id="rId7"/>
    <p:sldLayoutId id="2147484273" r:id="rId8"/>
    <p:sldLayoutId id="2147484274" r:id="rId9"/>
    <p:sldLayoutId id="2147484275" r:id="rId10"/>
    <p:sldLayoutId id="214748427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ubtitle 2"/>
          <p:cNvSpPr>
            <a:spLocks noGrp="1"/>
          </p:cNvSpPr>
          <p:nvPr>
            <p:ph type="subTitle" idx="1"/>
          </p:nvPr>
        </p:nvSpPr>
        <p:spPr>
          <a:xfrm>
            <a:off x="38100" y="2667000"/>
            <a:ext cx="8801100" cy="4343400"/>
          </a:xfrm>
        </p:spPr>
        <p:txBody>
          <a:bodyPr>
            <a:normAutofit/>
          </a:bodyPr>
          <a:lstStyle/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sz="1800" dirty="0">
              <a:solidFill>
                <a:schemeClr val="tx1"/>
              </a:solidFill>
              <a:latin typeface="Apple Casual" charset="0"/>
              <a:ea typeface="ＭＳ Ｐゴシック" pitchFamily="34" charset="-128"/>
            </a:endParaRP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1800" b="1" dirty="0">
                <a:solidFill>
                  <a:schemeClr val="tx1"/>
                </a:solidFill>
                <a:latin typeface="Apple Casual" charset="0"/>
                <a:ea typeface="ＭＳ Ｐゴシック" pitchFamily="34" charset="-128"/>
              </a:rPr>
              <a:t>Name – </a:t>
            </a: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sz="1800" b="1" dirty="0">
              <a:solidFill>
                <a:schemeClr val="tx1"/>
              </a:solidFill>
              <a:latin typeface="Apple Casual" charset="0"/>
              <a:ea typeface="ＭＳ Ｐゴシック" pitchFamily="34" charset="-128"/>
            </a:endParaRP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1800" b="1" dirty="0">
                <a:solidFill>
                  <a:schemeClr val="tx1"/>
                </a:solidFill>
                <a:latin typeface="Apple Casual" charset="0"/>
                <a:ea typeface="ＭＳ Ｐゴシック" pitchFamily="34" charset="-128"/>
              </a:rPr>
              <a:t>Specialization – </a:t>
            </a: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sz="1800" b="1" dirty="0">
              <a:solidFill>
                <a:schemeClr val="tx1"/>
              </a:solidFill>
              <a:latin typeface="Apple Casual" charset="0"/>
              <a:ea typeface="ＭＳ Ｐゴシック" pitchFamily="34" charset="-128"/>
            </a:endParaRP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1800" b="1" dirty="0">
                <a:solidFill>
                  <a:schemeClr val="tx1"/>
                </a:solidFill>
                <a:latin typeface="Apple Casual" charset="0"/>
                <a:ea typeface="ＭＳ Ｐゴシック" pitchFamily="34" charset="-128"/>
              </a:rPr>
              <a:t>Institute – </a:t>
            </a: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sz="1800" b="1" dirty="0">
              <a:solidFill>
                <a:schemeClr val="tx1"/>
              </a:solidFill>
              <a:latin typeface="Apple Casual" charset="0"/>
              <a:ea typeface="ＭＳ Ｐゴシック" pitchFamily="34" charset="-128"/>
            </a:endParaRP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1800" b="1" dirty="0">
                <a:solidFill>
                  <a:schemeClr val="tx1"/>
                </a:solidFill>
                <a:latin typeface="Apple Casual" charset="0"/>
                <a:ea typeface="ＭＳ Ｐゴシック" pitchFamily="34" charset="-128"/>
              </a:rPr>
              <a:t>Mobile No.  –</a:t>
            </a: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sz="1800" b="1" dirty="0">
              <a:solidFill>
                <a:schemeClr val="tx1"/>
              </a:solidFill>
              <a:latin typeface="Apple Casual" charset="0"/>
              <a:ea typeface="ＭＳ Ｐゴシック" pitchFamily="34" charset="-128"/>
            </a:endParaRP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1800" b="1" dirty="0">
                <a:solidFill>
                  <a:schemeClr val="tx1"/>
                </a:solidFill>
                <a:latin typeface="Apple Casual" charset="0"/>
                <a:ea typeface="ＭＳ Ｐゴシック" pitchFamily="34" charset="-128"/>
              </a:rPr>
              <a:t>Email  ID –</a:t>
            </a: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sz="1800" b="1" dirty="0">
              <a:solidFill>
                <a:schemeClr val="tx1"/>
              </a:solidFill>
              <a:latin typeface="Apple Casual" charset="0"/>
              <a:ea typeface="ＭＳ Ｐゴシック" pitchFamily="34" charset="-128"/>
            </a:endParaRP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1800" b="1" dirty="0">
                <a:solidFill>
                  <a:schemeClr val="tx1"/>
                </a:solidFill>
                <a:latin typeface="Apple Casual" charset="0"/>
                <a:ea typeface="ＭＳ Ｐゴシック" pitchFamily="34" charset="-128"/>
              </a:rPr>
              <a:t>Hospital Address – </a:t>
            </a: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sz="1800" b="1" dirty="0">
              <a:solidFill>
                <a:schemeClr val="tx1"/>
              </a:solidFill>
              <a:latin typeface="Calibri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Box 5"/>
          <p:cNvSpPr txBox="1">
            <a:spLocks noChangeArrowheads="1"/>
          </p:cNvSpPr>
          <p:nvPr/>
        </p:nvSpPr>
        <p:spPr bwMode="auto">
          <a:xfrm>
            <a:off x="304800" y="609600"/>
            <a:ext cx="3276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chemeClr val="bg1"/>
                </a:solidFill>
              </a:rPr>
              <a:t>Clinical History</a:t>
            </a:r>
          </a:p>
        </p:txBody>
      </p:sp>
      <p:sp>
        <p:nvSpPr>
          <p:cNvPr id="8196" name="TextBox 6"/>
          <p:cNvSpPr txBox="1">
            <a:spLocks noChangeArrowheads="1"/>
          </p:cNvSpPr>
          <p:nvPr/>
        </p:nvSpPr>
        <p:spPr bwMode="auto">
          <a:xfrm>
            <a:off x="482600" y="1382712"/>
            <a:ext cx="487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cs typeface="+mn-cs"/>
              </a:rPr>
              <a:t>Type your text here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Box 4"/>
          <p:cNvSpPr txBox="1">
            <a:spLocks noChangeArrowheads="1"/>
          </p:cNvSpPr>
          <p:nvPr/>
        </p:nvSpPr>
        <p:spPr bwMode="auto">
          <a:xfrm>
            <a:off x="381000" y="482600"/>
            <a:ext cx="4724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</a:rPr>
              <a:t>Uniqueness of the problem</a:t>
            </a:r>
          </a:p>
        </p:txBody>
      </p:sp>
      <p:sp>
        <p:nvSpPr>
          <p:cNvPr id="9220" name="TextBox 7"/>
          <p:cNvSpPr txBox="1">
            <a:spLocks noChangeArrowheads="1"/>
          </p:cNvSpPr>
          <p:nvPr/>
        </p:nvSpPr>
        <p:spPr bwMode="auto">
          <a:xfrm>
            <a:off x="533400" y="1148556"/>
            <a:ext cx="5105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AutoNum type="arabicPeriod"/>
              <a:defRPr/>
            </a:pP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cs typeface="+mn-cs"/>
              </a:rPr>
              <a:t>To be typed here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381000" y="533400"/>
            <a:ext cx="579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800">
                <a:solidFill>
                  <a:schemeClr val="bg1"/>
                </a:solidFill>
              </a:rPr>
              <a:t>Angiographic Findings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685800" y="1447800"/>
            <a:ext cx="411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cs typeface="+mn-cs"/>
              </a:rPr>
              <a:t>To be typed here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2362200" cy="5635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Conclusion</a:t>
            </a:r>
          </a:p>
        </p:txBody>
      </p:sp>
      <p:sp>
        <p:nvSpPr>
          <p:cNvPr id="11268" name="TextBox 7"/>
          <p:cNvSpPr txBox="1">
            <a:spLocks noChangeArrowheads="1"/>
          </p:cNvSpPr>
          <p:nvPr/>
        </p:nvSpPr>
        <p:spPr bwMode="auto">
          <a:xfrm>
            <a:off x="762000" y="1371600"/>
            <a:ext cx="411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cs typeface="+mn-cs"/>
              </a:rPr>
              <a:t>To be typed here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76200" y="2362200"/>
            <a:ext cx="4800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cs typeface="+mn-cs"/>
              </a:rPr>
              <a:t>Details of Procedure to be typed here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762000" y="762000"/>
            <a:ext cx="3363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800">
                <a:solidFill>
                  <a:schemeClr val="bg1"/>
                </a:solidFill>
              </a:rPr>
              <a:t>Interventional Steps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46037"/>
            <a:ext cx="2362200" cy="5635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Conclusion</a:t>
            </a:r>
          </a:p>
        </p:txBody>
      </p:sp>
      <p:sp>
        <p:nvSpPr>
          <p:cNvPr id="11268" name="TextBox 7"/>
          <p:cNvSpPr txBox="1">
            <a:spLocks noChangeArrowheads="1"/>
          </p:cNvSpPr>
          <p:nvPr/>
        </p:nvSpPr>
        <p:spPr bwMode="auto">
          <a:xfrm>
            <a:off x="914400" y="1295400"/>
            <a:ext cx="411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cs typeface="+mn-cs"/>
              </a:rPr>
              <a:t>To be typed here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1881</TotalTime>
  <Words>56</Words>
  <Application>Microsoft Office PowerPoint</Application>
  <PresentationFormat>On-screen Show (4:3)</PresentationFormat>
  <Paragraphs>25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Apple Casual</vt:lpstr>
      <vt:lpstr>Arial</vt:lpstr>
      <vt:lpstr>Calibri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PowerPoint Presentation</vt:lpstr>
      <vt:lpstr>Conclusion</vt:lpstr>
      <vt:lpstr>PowerPoint Presentation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Title</dc:title>
  <dc:creator>adhamech</dc:creator>
  <cp:lastModifiedBy>DrGarryD</cp:lastModifiedBy>
  <cp:revision>180</cp:revision>
  <dcterms:created xsi:type="dcterms:W3CDTF">2011-09-06T11:26:39Z</dcterms:created>
  <dcterms:modified xsi:type="dcterms:W3CDTF">2024-12-19T08:51:31Z</dcterms:modified>
</cp:coreProperties>
</file>