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622" autoAdjust="0"/>
  </p:normalViewPr>
  <p:slideViewPr>
    <p:cSldViewPr>
      <p:cViewPr varScale="1">
        <p:scale>
          <a:sx n="104" d="100"/>
          <a:sy n="104" d="100"/>
        </p:scale>
        <p:origin x="114" y="46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56FC1-5F80-422A-BBAC-00D90CA90FB3}" type="datetimeFigureOut">
              <a:rPr lang="en-IN" smtClean="0"/>
              <a:t>05-05-2025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8D394-B89E-4AA4-8D09-BC7088DB7E0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206823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56FC1-5F80-422A-BBAC-00D90CA90FB3}" type="datetimeFigureOut">
              <a:rPr lang="en-IN" smtClean="0"/>
              <a:t>05-05-2025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8D394-B89E-4AA4-8D09-BC7088DB7E0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06758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56FC1-5F80-422A-BBAC-00D90CA90FB3}" type="datetimeFigureOut">
              <a:rPr lang="en-IN" smtClean="0"/>
              <a:t>05-05-2025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8D394-B89E-4AA4-8D09-BC7088DB7E0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551143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56FC1-5F80-422A-BBAC-00D90CA90FB3}" type="datetimeFigureOut">
              <a:rPr lang="en-IN" smtClean="0"/>
              <a:t>05-05-2025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8D394-B89E-4AA4-8D09-BC7088DB7E0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877389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56FC1-5F80-422A-BBAC-00D90CA90FB3}" type="datetimeFigureOut">
              <a:rPr lang="en-IN" smtClean="0"/>
              <a:t>05-05-2025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8D394-B89E-4AA4-8D09-BC7088DB7E0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306252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56FC1-5F80-422A-BBAC-00D90CA90FB3}" type="datetimeFigureOut">
              <a:rPr lang="en-IN" smtClean="0"/>
              <a:t>05-05-2025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8D394-B89E-4AA4-8D09-BC7088DB7E0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200959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56FC1-5F80-422A-BBAC-00D90CA90FB3}" type="datetimeFigureOut">
              <a:rPr lang="en-IN" smtClean="0"/>
              <a:t>05-05-2025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8D394-B89E-4AA4-8D09-BC7088DB7E0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787765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56FC1-5F80-422A-BBAC-00D90CA90FB3}" type="datetimeFigureOut">
              <a:rPr lang="en-IN" smtClean="0"/>
              <a:t>05-05-2025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8D394-B89E-4AA4-8D09-BC7088DB7E0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615377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56FC1-5F80-422A-BBAC-00D90CA90FB3}" type="datetimeFigureOut">
              <a:rPr lang="en-IN" smtClean="0"/>
              <a:t>05-05-2025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8D394-B89E-4AA4-8D09-BC7088DB7E0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346619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56FC1-5F80-422A-BBAC-00D90CA90FB3}" type="datetimeFigureOut">
              <a:rPr lang="en-IN" smtClean="0"/>
              <a:t>05-05-2025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8D394-B89E-4AA4-8D09-BC7088DB7E0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786374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56FC1-5F80-422A-BBAC-00D90CA90FB3}" type="datetimeFigureOut">
              <a:rPr lang="en-IN" smtClean="0"/>
              <a:t>05-05-2025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58D394-B89E-4AA4-8D09-BC7088DB7E0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94870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056FC1-5F80-422A-BBAC-00D90CA90FB3}" type="datetimeFigureOut">
              <a:rPr lang="en-IN" smtClean="0"/>
              <a:t>05-05-2025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58D394-B89E-4AA4-8D09-BC7088DB7E0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52395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59496" y="476672"/>
            <a:ext cx="9433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Presentation Name</a:t>
            </a:r>
            <a:endParaRPr lang="en-IN" dirty="0"/>
          </a:p>
        </p:txBody>
      </p:sp>
      <p:sp>
        <p:nvSpPr>
          <p:cNvPr id="3" name="TextBox 2"/>
          <p:cNvSpPr txBox="1"/>
          <p:nvPr/>
        </p:nvSpPr>
        <p:spPr>
          <a:xfrm>
            <a:off x="4007768" y="4653136"/>
            <a:ext cx="50405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Presenter:</a:t>
            </a:r>
          </a:p>
          <a:p>
            <a:r>
              <a:rPr lang="en-US" dirty="0" smtClean="0"/>
              <a:t>Designation:</a:t>
            </a:r>
          </a:p>
          <a:p>
            <a:r>
              <a:rPr lang="en-US" dirty="0" smtClean="0"/>
              <a:t>Institute:</a:t>
            </a:r>
          </a:p>
          <a:p>
            <a:r>
              <a:rPr lang="en-US" dirty="0" smtClean="0"/>
              <a:t>Hospital Address:</a:t>
            </a:r>
          </a:p>
          <a:p>
            <a:r>
              <a:rPr lang="en-US" dirty="0" smtClean="0"/>
              <a:t>Email: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570945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BDCF6C2-5758-44A0-B134-F698CE0F0B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2C1654F-F515-4017-906A-59674F4E6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2328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190076F-11DF-426E-A709-1246814BB5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41ED51D-EF01-4DC8-B513-95C55F572C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94328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13</Words>
  <Application>Microsoft Office PowerPoint</Application>
  <PresentationFormat>Widescreen</PresentationFormat>
  <Paragraphs>6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GARRY</dc:creator>
  <cp:lastModifiedBy>DrGarryD</cp:lastModifiedBy>
  <cp:revision>15</cp:revision>
  <dcterms:created xsi:type="dcterms:W3CDTF">2018-06-02T12:55:35Z</dcterms:created>
  <dcterms:modified xsi:type="dcterms:W3CDTF">2025-05-05T10:32:30Z</dcterms:modified>
</cp:coreProperties>
</file>